
<file path=[Content_Types].xml><?xml version="1.0" encoding="utf-8"?>
<Types xmlns="http://schemas.openxmlformats.org/package/2006/content-types">
  <Default Extension="gif" ContentType="image/gif"/>
  <Default Extension="jpeg" ContentType="image/jpeg"/>
  <Default Extension="jp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57"/>
  </p:notesMasterIdLst>
  <p:handoutMasterIdLst>
    <p:handoutMasterId r:id="rId58"/>
  </p:handoutMasterIdLst>
  <p:sldIdLst>
    <p:sldId id="351" r:id="rId4"/>
    <p:sldId id="383" r:id="rId5"/>
    <p:sldId id="378" r:id="rId6"/>
    <p:sldId id="379" r:id="rId7"/>
    <p:sldId id="380" r:id="rId8"/>
    <p:sldId id="381" r:id="rId9"/>
    <p:sldId id="382" r:id="rId10"/>
    <p:sldId id="384" r:id="rId11"/>
    <p:sldId id="346" r:id="rId12"/>
    <p:sldId id="371" r:id="rId13"/>
    <p:sldId id="372" r:id="rId14"/>
    <p:sldId id="375" r:id="rId15"/>
    <p:sldId id="373" r:id="rId16"/>
    <p:sldId id="360" r:id="rId17"/>
    <p:sldId id="361" r:id="rId18"/>
    <p:sldId id="362" r:id="rId19"/>
    <p:sldId id="363" r:id="rId20"/>
    <p:sldId id="374" r:id="rId21"/>
    <p:sldId id="376" r:id="rId22"/>
    <p:sldId id="377" r:id="rId23"/>
    <p:sldId id="357" r:id="rId24"/>
    <p:sldId id="385" r:id="rId25"/>
    <p:sldId id="386" r:id="rId26"/>
    <p:sldId id="387" r:id="rId27"/>
    <p:sldId id="395" r:id="rId28"/>
    <p:sldId id="364" r:id="rId29"/>
    <p:sldId id="390" r:id="rId30"/>
    <p:sldId id="389" r:id="rId31"/>
    <p:sldId id="365" r:id="rId32"/>
    <p:sldId id="391" r:id="rId33"/>
    <p:sldId id="358" r:id="rId34"/>
    <p:sldId id="398" r:id="rId35"/>
    <p:sldId id="411" r:id="rId36"/>
    <p:sldId id="423" r:id="rId37"/>
    <p:sldId id="408" r:id="rId38"/>
    <p:sldId id="409" r:id="rId39"/>
    <p:sldId id="419" r:id="rId40"/>
    <p:sldId id="410" r:id="rId41"/>
    <p:sldId id="412" r:id="rId42"/>
    <p:sldId id="413" r:id="rId43"/>
    <p:sldId id="416" r:id="rId44"/>
    <p:sldId id="417" r:id="rId45"/>
    <p:sldId id="418" r:id="rId46"/>
    <p:sldId id="421" r:id="rId47"/>
    <p:sldId id="359" r:id="rId48"/>
    <p:sldId id="415" r:id="rId49"/>
    <p:sldId id="420" r:id="rId50"/>
    <p:sldId id="414" r:id="rId51"/>
    <p:sldId id="367" r:id="rId52"/>
    <p:sldId id="368" r:id="rId53"/>
    <p:sldId id="369" r:id="rId54"/>
    <p:sldId id="370" r:id="rId55"/>
    <p:sldId id="399" r:id="rId5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384"/>
          </p14:sldIdLst>
        </p14:section>
        <p14:section name="Parte 1 - 01-Jun-20" id="{0CBF6F0D-DF58-42D8-9492-55A72281B5CC}">
          <p14:sldIdLst>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357"/>
            <p14:sldId id="385"/>
            <p14:sldId id="386"/>
            <p14:sldId id="387"/>
            <p14:sldId id="395"/>
            <p14:sldId id="364"/>
            <p14:sldId id="390"/>
            <p14:sldId id="389"/>
            <p14:sldId id="365"/>
            <p14:sldId id="391"/>
          </p14:sldIdLst>
        </p14:section>
        <p14:section name="Parte 3 - 29 -Jun-20" id="{E6C08DD8-CDAA-4937-B141-07B74F9FE625}">
          <p14:sldIdLst>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359"/>
            <p14:sldId id="415"/>
            <p14:sldId id="420"/>
            <p14:sldId id="414"/>
          </p14:sldIdLst>
        </p14:section>
        <p14:section name="Parte 5 - 06-Jul-20" id="{BF71090E-30FA-4A37-8A5C-C396721E244B}">
          <p14:sldIdLst>
            <p14:sldId id="367"/>
            <p14:sldId id="368"/>
            <p14:sldId id="369"/>
            <p14:sldId id="370"/>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65C"/>
    <a:srgbClr val="FFFFFF"/>
    <a:srgbClr val="F37B68"/>
    <a:srgbClr val="C05178"/>
    <a:srgbClr val="763B78"/>
    <a:srgbClr val="1B2C62"/>
    <a:srgbClr val="2F528F"/>
    <a:srgbClr val="4472C4"/>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944" autoAdjust="0"/>
  </p:normalViewPr>
  <p:slideViewPr>
    <p:cSldViewPr snapToGrid="0">
      <p:cViewPr>
        <p:scale>
          <a:sx n="100" d="100"/>
          <a:sy n="100" d="100"/>
        </p:scale>
        <p:origin x="1210" y="427"/>
      </p:cViewPr>
      <p:guideLst>
        <p:guide orient="horz" pos="2160"/>
        <p:guide pos="3840"/>
      </p:guideLst>
    </p:cSldViewPr>
  </p:slideViewPr>
  <p:notesTextViewPr>
    <p:cViewPr>
      <p:scale>
        <a:sx n="1" d="1"/>
        <a:sy n="1" d="1"/>
      </p:scale>
      <p:origin x="0" y="0"/>
    </p:cViewPr>
  </p:notesText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61" Type="http://schemas.openxmlformats.org/officeDocument/2006/relationships/viewProps" Target="viewProps.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commentAuthors" Target="commentAuthors.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27/06/2020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27/06/2020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Reference:</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33</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38</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39</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40</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41</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39.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2.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78.svg"/><Relationship Id="rId3" Type="http://schemas.openxmlformats.org/officeDocument/2006/relationships/image" Target="../media/image23.png"/><Relationship Id="rId7" Type="http://schemas.openxmlformats.org/officeDocument/2006/relationships/image" Target="../media/image77.png"/><Relationship Id="rId12" Type="http://schemas.openxmlformats.org/officeDocument/2006/relationships/image" Target="../media/image82.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6.svg"/><Relationship Id="rId11" Type="http://schemas.openxmlformats.org/officeDocument/2006/relationships/image" Target="../media/image81.png"/><Relationship Id="rId5" Type="http://schemas.openxmlformats.org/officeDocument/2006/relationships/image" Target="../media/image75.png"/><Relationship Id="rId10" Type="http://schemas.openxmlformats.org/officeDocument/2006/relationships/image" Target="../media/image80.svg"/><Relationship Id="rId4" Type="http://schemas.openxmlformats.org/officeDocument/2006/relationships/image" Target="../media/image24.svg"/><Relationship Id="rId9" Type="http://schemas.openxmlformats.org/officeDocument/2006/relationships/image" Target="../media/image79.png"/></Relationships>
</file>

<file path=ppt/slides/_rels/slide45.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 Id="rId4" Type="http://schemas.openxmlformats.org/officeDocument/2006/relationships/image" Target="../media/image89.png"/></Relationships>
</file>

<file path=ppt/slides/_rels/slide48.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image" Target="../media/image90.png"/><Relationship Id="rId1" Type="http://schemas.openxmlformats.org/officeDocument/2006/relationships/slideLayout" Target="../slideLayouts/slideLayout1.xml"/><Relationship Id="rId6" Type="http://schemas.openxmlformats.org/officeDocument/2006/relationships/image" Target="../media/image94.png"/><Relationship Id="rId5" Type="http://schemas.openxmlformats.org/officeDocument/2006/relationships/image" Target="../media/image93.png"/><Relationship Id="rId4" Type="http://schemas.openxmlformats.org/officeDocument/2006/relationships/image" Target="../media/image92.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hyperlink" Target="https://www.intuvisiontech.com/solutions/covid-19"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image" Target="../media/image95.png"/><Relationship Id="rId1" Type="http://schemas.openxmlformats.org/officeDocument/2006/relationships/slideLayout" Target="../slideLayouts/slideLayout1.xml"/><Relationship Id="rId5" Type="http://schemas.openxmlformats.org/officeDocument/2006/relationships/image" Target="../media/image98.png"/><Relationship Id="rId4" Type="http://schemas.openxmlformats.org/officeDocument/2006/relationships/image" Target="../media/image97.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1.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9.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image" Target="../media/image19.png"/><Relationship Id="rId5" Type="http://schemas.openxmlformats.org/officeDocument/2006/relationships/slide" Target="slide45.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1.xml"/><Relationship Id="rId9" Type="http://schemas.openxmlformats.org/officeDocument/2006/relationships/image" Target="../media/image17.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Apresentando nosso time</a:t>
            </a:r>
          </a:p>
          <a:p>
            <a:pPr algn="ctr"/>
            <a:r>
              <a:rPr lang="pt-BR" sz="4800" b="1" dirty="0">
                <a:solidFill>
                  <a:schemeClr val="bg1"/>
                </a:solidFill>
              </a:rPr>
              <a:t>e progresso até o momento</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t>
            </a:r>
            <a:r>
              <a:rPr lang="pt-BR" sz="1050" dirty="0" err="1"/>
              <a:t>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endParaRPr lang="pt-BR" sz="2800" b="1" dirty="0">
              <a:solidFill>
                <a:schemeClr val="bg1"/>
              </a:solidFill>
            </a:endParaRP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endParaRPr lang="pt-BR" sz="2400" dirty="0"/>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12]</a:t>
            </a:r>
            <a:endParaRPr lang="pt-BR" dirty="0"/>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i="1" dirty="0">
                <a:ea typeface="+mn-lt"/>
                <a:cs typeface="+mn-lt"/>
              </a:rPr>
              <a:t>Colocar vídeo do Leandro</a:t>
            </a:r>
            <a:endParaRPr lang="pt-BR" sz="2200" dirty="0">
              <a:ea typeface="+mn-lt"/>
              <a:cs typeface="+mn-lt"/>
            </a:endParaRPr>
          </a:p>
        </p:txBody>
      </p:sp>
    </p:spTree>
    <p:extLst>
      <p:ext uri="{BB962C8B-B14F-4D97-AF65-F5344CB8AC3E}">
        <p14:creationId xmlns:p14="http://schemas.microsoft.com/office/powerpoint/2010/main" val="398178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i="1" dirty="0"/>
              <a:t>Dizer que o modelo atualmente não está acoplado em um framework de vídeo mas que isso é possível</a:t>
            </a:r>
            <a:endParaRPr lang="en-US" dirty="0"/>
          </a:p>
        </p:txBody>
      </p:sp>
    </p:spTree>
    <p:extLst>
      <p:ext uri="{BB962C8B-B14F-4D97-AF65-F5344CB8AC3E}">
        <p14:creationId xmlns:p14="http://schemas.microsoft.com/office/powerpoint/2010/main" val="1782597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4" name="CaixaDeTexto 3">
            <a:extLst>
              <a:ext uri="{FF2B5EF4-FFF2-40B4-BE49-F238E27FC236}">
                <a16:creationId xmlns:a16="http://schemas.microsoft.com/office/drawing/2014/main" id="{A669B354-350D-4C90-B1CF-E0DF5E164E9D}"/>
              </a:ext>
            </a:extLst>
          </p:cNvPr>
          <p:cNvSpPr txBox="1"/>
          <p:nvPr/>
        </p:nvSpPr>
        <p:spPr>
          <a:xfrm>
            <a:off x="176644" y="2016087"/>
            <a:ext cx="11919876" cy="2123658"/>
          </a:xfrm>
          <a:prstGeom prst="rect">
            <a:avLst/>
          </a:prstGeom>
          <a:noFill/>
          <a:ln>
            <a:noFill/>
          </a:ln>
        </p:spPr>
        <p:txBody>
          <a:bodyPr wrap="square" rtlCol="0">
            <a:spAutoFit/>
          </a:bodyPr>
          <a:lstStyle/>
          <a:p>
            <a:r>
              <a:rPr lang="pt-BR" sz="2200" i="1" dirty="0"/>
              <a:t>To-do:</a:t>
            </a:r>
          </a:p>
          <a:p>
            <a:endParaRPr lang="pt-BR" sz="2200" i="1" dirty="0"/>
          </a:p>
          <a:p>
            <a:r>
              <a:rPr lang="pt-BR" sz="2200" i="1" dirty="0"/>
              <a:t>Colocar possibilidades de criação de outros modelos para detecção de aglomerações, “wrong way” (sentido de fluxo de pessoas) etc.</a:t>
            </a:r>
          </a:p>
          <a:p>
            <a:endParaRPr lang="pt-BR" sz="2200" i="1" dirty="0"/>
          </a:p>
          <a:p>
            <a:r>
              <a:rPr lang="pt-BR" sz="2200" i="1" dirty="0">
                <a:hlinkClick r:id="rId2"/>
              </a:rPr>
              <a:t>https://www.intuvisiontech.com/solutions/covid-19</a:t>
            </a:r>
            <a:r>
              <a:rPr lang="pt-BR" sz="2200" i="1" dirty="0"/>
              <a:t> </a:t>
            </a:r>
          </a:p>
        </p:txBody>
      </p:sp>
    </p:spTree>
    <p:extLst>
      <p:ext uri="{BB962C8B-B14F-4D97-AF65-F5344CB8AC3E}">
        <p14:creationId xmlns:p14="http://schemas.microsoft.com/office/powerpoint/2010/main" val="282548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i="1" dirty="0"/>
              <a:t>Escrever aqui</a:t>
            </a:r>
          </a:p>
        </p:txBody>
      </p:sp>
    </p:spTree>
    <p:extLst>
      <p:ext uri="{BB962C8B-B14F-4D97-AF65-F5344CB8AC3E}">
        <p14:creationId xmlns:p14="http://schemas.microsoft.com/office/powerpoint/2010/main" val="1923219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 ;</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Shape 14">
            <a:extLst>
              <a:ext uri="{FF2B5EF4-FFF2-40B4-BE49-F238E27FC236}">
                <a16:creationId xmlns:a16="http://schemas.microsoft.com/office/drawing/2014/main" id="{E6BEB584-CEE5-4AFD-A299-6B5E6A934CF7}"/>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Shape 15">
            <a:hlinkClick r:id="rId2" action="ppaction://hlinksldjump"/>
            <a:extLst>
              <a:ext uri="{FF2B5EF4-FFF2-40B4-BE49-F238E27FC236}">
                <a16:creationId xmlns:a16="http://schemas.microsoft.com/office/drawing/2014/main" id="{B7217ACB-77FA-4E8B-91CB-D2B03BF8E1BC}"/>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18" name="L-Shape 17">
            <a:extLst>
              <a:ext uri="{FF2B5EF4-FFF2-40B4-BE49-F238E27FC236}">
                <a16:creationId xmlns:a16="http://schemas.microsoft.com/office/drawing/2014/main" id="{84D1F729-1E90-4960-94BF-2C03D6B58CA5}"/>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Freeform: Shape 18">
            <a:hlinkClick r:id="rId3" action="ppaction://hlinksldjump"/>
            <a:extLst>
              <a:ext uri="{FF2B5EF4-FFF2-40B4-BE49-F238E27FC236}">
                <a16:creationId xmlns:a16="http://schemas.microsoft.com/office/drawing/2014/main" id="{20BF0C9A-9A45-488D-94C7-EBA6DD3CC1A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21" name="L-Shape 20">
            <a:extLst>
              <a:ext uri="{FF2B5EF4-FFF2-40B4-BE49-F238E27FC236}">
                <a16:creationId xmlns:a16="http://schemas.microsoft.com/office/drawing/2014/main" id="{5D900CFC-8A96-4354-85E0-2EF6A5C1250E}"/>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Shape 21">
            <a:hlinkClick r:id="rId4" action="ppaction://hlinksldjump"/>
            <a:extLst>
              <a:ext uri="{FF2B5EF4-FFF2-40B4-BE49-F238E27FC236}">
                <a16:creationId xmlns:a16="http://schemas.microsoft.com/office/drawing/2014/main" id="{9AF44D86-D24C-4136-A315-04357214DC78}"/>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24" name="L-Shape 23">
            <a:extLst>
              <a:ext uri="{FF2B5EF4-FFF2-40B4-BE49-F238E27FC236}">
                <a16:creationId xmlns:a16="http://schemas.microsoft.com/office/drawing/2014/main" id="{58CC5706-97BD-40D7-81F6-A8D60705EF3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Freeform: Shape 24">
            <a:hlinkClick r:id="rId5" action="ppaction://hlinksldjump"/>
            <a:extLst>
              <a:ext uri="{FF2B5EF4-FFF2-40B4-BE49-F238E27FC236}">
                <a16:creationId xmlns:a16="http://schemas.microsoft.com/office/drawing/2014/main" id="{AA564091-24AB-4490-856B-39A30AC10DB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27" name="L-Shape 26">
            <a:extLst>
              <a:ext uri="{FF2B5EF4-FFF2-40B4-BE49-F238E27FC236}">
                <a16:creationId xmlns:a16="http://schemas.microsoft.com/office/drawing/2014/main" id="{A3EF6A29-B93A-40A7-96F3-E9DC05669B8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Shape 27">
            <a:hlinkClick r:id="rId6" action="ppaction://hlinksldjump"/>
            <a:extLst>
              <a:ext uri="{FF2B5EF4-FFF2-40B4-BE49-F238E27FC236}">
                <a16:creationId xmlns:a16="http://schemas.microsoft.com/office/drawing/2014/main" id="{962EC7FE-0A10-4832-8E7D-9F32E64B3D5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3" name="Rectangle 2" descr="Red square">
            <a:extLst>
              <a:ext uri="{FF2B5EF4-FFF2-40B4-BE49-F238E27FC236}">
                <a16:creationId xmlns:a16="http://schemas.microsoft.com/office/drawing/2014/main" id="{2A8D0EF9-EB37-4A44-A165-5854A50F86DE}"/>
              </a:ext>
            </a:extLst>
          </p:cNvPr>
          <p:cNvSpPr/>
          <p:nvPr/>
        </p:nvSpPr>
        <p:spPr>
          <a:xfrm>
            <a:off x="720121" y="1503718"/>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 name="Rectangle 3" descr="Orange square">
            <a:extLst>
              <a:ext uri="{FF2B5EF4-FFF2-40B4-BE49-F238E27FC236}">
                <a16:creationId xmlns:a16="http://schemas.microsoft.com/office/drawing/2014/main" id="{1DF2FE7C-C2FB-4A46-B819-6490DED2C07B}"/>
              </a:ext>
            </a:extLst>
          </p:cNvPr>
          <p:cNvSpPr/>
          <p:nvPr/>
        </p:nvSpPr>
        <p:spPr>
          <a:xfrm>
            <a:off x="2847244" y="1503718"/>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 name="Rectangle 4" descr="Orange square">
            <a:extLst>
              <a:ext uri="{FF2B5EF4-FFF2-40B4-BE49-F238E27FC236}">
                <a16:creationId xmlns:a16="http://schemas.microsoft.com/office/drawing/2014/main" id="{6EE40390-AE05-4F43-869B-2B69C79C2D81}"/>
              </a:ext>
            </a:extLst>
          </p:cNvPr>
          <p:cNvSpPr/>
          <p:nvPr/>
        </p:nvSpPr>
        <p:spPr>
          <a:xfrm>
            <a:off x="4972387" y="1486483"/>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 name="Rectangle 5" descr="Orange square">
            <a:extLst>
              <a:ext uri="{FF2B5EF4-FFF2-40B4-BE49-F238E27FC236}">
                <a16:creationId xmlns:a16="http://schemas.microsoft.com/office/drawing/2014/main" id="{4CECB266-A199-48D2-9886-0CF7E678CC19}"/>
              </a:ext>
            </a:extLst>
          </p:cNvPr>
          <p:cNvSpPr/>
          <p:nvPr/>
        </p:nvSpPr>
        <p:spPr>
          <a:xfrm>
            <a:off x="7101647" y="1503718"/>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 name="Rectangle 6" descr="Yellow square">
            <a:extLst>
              <a:ext uri="{FF2B5EF4-FFF2-40B4-BE49-F238E27FC236}">
                <a16:creationId xmlns:a16="http://schemas.microsoft.com/office/drawing/2014/main" id="{7782EA5D-1C5F-49D0-83E8-8BE446F486C0}"/>
              </a:ext>
            </a:extLst>
          </p:cNvPr>
          <p:cNvSpPr/>
          <p:nvPr/>
        </p:nvSpPr>
        <p:spPr>
          <a:xfrm>
            <a:off x="9227333" y="1503718"/>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CaixaDeTexto 1">
            <a:extLst>
              <a:ext uri="{FF2B5EF4-FFF2-40B4-BE49-F238E27FC236}">
                <a16:creationId xmlns:a16="http://schemas.microsoft.com/office/drawing/2014/main" id="{67C59EA2-2A9F-4998-9563-FFC8C05061BA}"/>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30" name="CaixaDeTexto 5">
            <a:extLst>
              <a:ext uri="{FF2B5EF4-FFF2-40B4-BE49-F238E27FC236}">
                <a16:creationId xmlns:a16="http://schemas.microsoft.com/office/drawing/2014/main" id="{43D5ADA1-A05D-4723-B2A3-4F656E19D1ED}"/>
              </a:ext>
            </a:extLst>
          </p:cNvPr>
          <p:cNvSpPr txBox="1"/>
          <p:nvPr/>
        </p:nvSpPr>
        <p:spPr>
          <a:xfrm>
            <a:off x="720121" y="2206830"/>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32" name="Graphic 31" descr="Presentation with checklist">
            <a:extLst>
              <a:ext uri="{FF2B5EF4-FFF2-40B4-BE49-F238E27FC236}">
                <a16:creationId xmlns:a16="http://schemas.microsoft.com/office/drawing/2014/main" id="{17C1533D-4396-47BB-A377-FEE1D7BDBC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5"/>
            <a:ext cx="373800" cy="373800"/>
          </a:xfrm>
          <a:prstGeom prst="rect">
            <a:avLst/>
          </a:prstGeom>
        </p:spPr>
      </p:pic>
      <p:pic>
        <p:nvPicPr>
          <p:cNvPr id="34" name="Graphic 33" descr="Bullseye">
            <a:extLst>
              <a:ext uri="{FF2B5EF4-FFF2-40B4-BE49-F238E27FC236}">
                <a16:creationId xmlns:a16="http://schemas.microsoft.com/office/drawing/2014/main" id="{D718F106-A0C5-4987-AE81-7972968DA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5"/>
            <a:ext cx="373800" cy="373800"/>
          </a:xfrm>
          <a:prstGeom prst="rect">
            <a:avLst/>
          </a:prstGeom>
        </p:spPr>
      </p:pic>
      <p:pic>
        <p:nvPicPr>
          <p:cNvPr id="36" name="Graphic 35" descr="Statistics">
            <a:extLst>
              <a:ext uri="{FF2B5EF4-FFF2-40B4-BE49-F238E27FC236}">
                <a16:creationId xmlns:a16="http://schemas.microsoft.com/office/drawing/2014/main" id="{5AAABC11-42F5-4BBA-BE4B-56756B0BAD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5"/>
            <a:ext cx="373800" cy="373800"/>
          </a:xfrm>
          <a:prstGeom prst="rect">
            <a:avLst/>
          </a:prstGeom>
        </p:spPr>
      </p:pic>
      <p:pic>
        <p:nvPicPr>
          <p:cNvPr id="38" name="Graphic 37" descr="Research">
            <a:extLst>
              <a:ext uri="{FF2B5EF4-FFF2-40B4-BE49-F238E27FC236}">
                <a16:creationId xmlns:a16="http://schemas.microsoft.com/office/drawing/2014/main" id="{4654A695-43BF-407A-97E6-F6F9299A1F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5"/>
            <a:ext cx="373800" cy="373800"/>
          </a:xfrm>
          <a:prstGeom prst="rect">
            <a:avLst/>
          </a:prstGeom>
        </p:spPr>
      </p:pic>
      <p:pic>
        <p:nvPicPr>
          <p:cNvPr id="40" name="Graphic 39" descr="Images">
            <a:extLst>
              <a:ext uri="{FF2B5EF4-FFF2-40B4-BE49-F238E27FC236}">
                <a16:creationId xmlns:a16="http://schemas.microsoft.com/office/drawing/2014/main" id="{EE6163FF-5798-45BF-A6C6-848C3DF41B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5"/>
            <a:ext cx="373800" cy="373800"/>
          </a:xfrm>
          <a:prstGeom prst="rect">
            <a:avLst/>
          </a:prstGeom>
        </p:spPr>
      </p:pic>
      <p:sp>
        <p:nvSpPr>
          <p:cNvPr id="2" name="CaixaDeTexto 5">
            <a:extLst>
              <a:ext uri="{FF2B5EF4-FFF2-40B4-BE49-F238E27FC236}">
                <a16:creationId xmlns:a16="http://schemas.microsoft.com/office/drawing/2014/main" id="{B499802C-30B0-4531-AFE5-765925BA5759}"/>
              </a:ext>
            </a:extLst>
          </p:cNvPr>
          <p:cNvSpPr txBox="1"/>
          <p:nvPr/>
        </p:nvSpPr>
        <p:spPr>
          <a:xfrm>
            <a:off x="2845906" y="2209435"/>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29" name="CaixaDeTexto 5">
            <a:extLst>
              <a:ext uri="{FF2B5EF4-FFF2-40B4-BE49-F238E27FC236}">
                <a16:creationId xmlns:a16="http://schemas.microsoft.com/office/drawing/2014/main" id="{B8AA15E0-FB0C-4F6E-A909-049E1C477A4A}"/>
              </a:ext>
            </a:extLst>
          </p:cNvPr>
          <p:cNvSpPr txBox="1"/>
          <p:nvPr/>
        </p:nvSpPr>
        <p:spPr>
          <a:xfrm>
            <a:off x="4969086" y="2202922"/>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31" name="CaixaDeTexto 5">
            <a:extLst>
              <a:ext uri="{FF2B5EF4-FFF2-40B4-BE49-F238E27FC236}">
                <a16:creationId xmlns:a16="http://schemas.microsoft.com/office/drawing/2014/main" id="{D8933DD7-546E-44F2-913F-AC3E55985A82}"/>
              </a:ext>
            </a:extLst>
          </p:cNvPr>
          <p:cNvSpPr txBox="1"/>
          <p:nvPr/>
        </p:nvSpPr>
        <p:spPr>
          <a:xfrm>
            <a:off x="7105291" y="2209435"/>
            <a:ext cx="2127123" cy="1600438"/>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To-do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cs typeface="Calibri"/>
              </a:rPr>
              <a:t>To-do</a:t>
            </a:r>
          </a:p>
        </p:txBody>
      </p:sp>
    </p:spTree>
    <p:extLst>
      <p:ext uri="{BB962C8B-B14F-4D97-AF65-F5344CB8AC3E}">
        <p14:creationId xmlns:p14="http://schemas.microsoft.com/office/powerpoint/2010/main" val="7275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xEl>
                                              <p:pRg st="6" end="6"/>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9">
                                            <p:txEl>
                                              <p:pRg st="2" end="2"/>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29">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29">
                                            <p:txEl>
                                              <p:pRg st="6" end="6"/>
                                            </p:tx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1">
                                            <p:txEl>
                                              <p:pRg st="2" end="2"/>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1">
                                            <p:txEl>
                                              <p:pRg st="4" end="4"/>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1">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102</TotalTime>
  <Words>7770</Words>
  <Application>Microsoft Office PowerPoint</Application>
  <PresentationFormat>Widescreen</PresentationFormat>
  <Paragraphs>504</Paragraphs>
  <Slides>53</Slides>
  <Notes>9</Notes>
  <HiddenSlides>1</HiddenSlides>
  <MMClips>0</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53</vt:i4>
      </vt:variant>
    </vt:vector>
  </HeadingPairs>
  <TitlesOfParts>
    <vt:vector size="62"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14</cp:revision>
  <cp:lastPrinted>2019-10-23T23:44:30Z</cp:lastPrinted>
  <dcterms:created xsi:type="dcterms:W3CDTF">2018-05-12T05:42:05Z</dcterms:created>
  <dcterms:modified xsi:type="dcterms:W3CDTF">2020-06-28T01:19:48Z</dcterms:modified>
</cp:coreProperties>
</file>